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theme/theme5.xml" ContentType="application/vnd.openxmlformats-officedocument.theme+xml"/>
  <Override PartName="/ppt/slideLayouts/slideLayout13.xml" ContentType="application/vnd.openxmlformats-officedocument.presentationml.slideLayout+xml"/>
  <Override PartName="/ppt/theme/theme6.xml" ContentType="application/vnd.openxmlformats-officedocument.theme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8.xml" ContentType="application/vnd.openxmlformats-officedocument.theme+xml"/>
  <Override PartName="/ppt/slideLayouts/slideLayout19.xml" ContentType="application/vnd.openxmlformats-officedocument.presentationml.slideLayout+xml"/>
  <Override PartName="/ppt/theme/theme9.xml" ContentType="application/vnd.openxmlformats-officedocument.theme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slideLayouts/slideLayout21.xml" ContentType="application/vnd.openxmlformats-officedocument.presentationml.slideLayout+xml"/>
  <Override PartName="/ppt/theme/theme11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12.xml" ContentType="application/vnd.openxmlformats-officedocument.theme+xml"/>
  <Override PartName="/ppt/slideLayouts/slideLayout27.xml" ContentType="application/vnd.openxmlformats-officedocument.presentationml.slideLayout+xml"/>
  <Override PartName="/ppt/theme/theme13.xml" ContentType="application/vnd.openxmlformats-officedocument.theme+xml"/>
  <Override PartName="/ppt/slideLayouts/slideLayout28.xml" ContentType="application/vnd.openxmlformats-officedocument.presentationml.slideLayout+xml"/>
  <Override PartName="/ppt/theme/theme14.xml" ContentType="application/vnd.openxmlformats-officedocument.theme+xml"/>
  <Override PartName="/ppt/slideLayouts/slideLayout29.xml" ContentType="application/vnd.openxmlformats-officedocument.presentationml.slideLayout+xml"/>
  <Override PartName="/ppt/theme/theme1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684" r:id="rId2"/>
    <p:sldMasterId id="2147483686" r:id="rId3"/>
    <p:sldMasterId id="2147483689" r:id="rId4"/>
    <p:sldMasterId id="2147483695" r:id="rId5"/>
    <p:sldMasterId id="2147483697" r:id="rId6"/>
    <p:sldMasterId id="2147483699" r:id="rId7"/>
    <p:sldMasterId id="2147483701" r:id="rId8"/>
    <p:sldMasterId id="2147483706" r:id="rId9"/>
    <p:sldMasterId id="2147483708" r:id="rId10"/>
    <p:sldMasterId id="2147483710" r:id="rId11"/>
    <p:sldMasterId id="2147483712" r:id="rId12"/>
    <p:sldMasterId id="2147483718" r:id="rId13"/>
    <p:sldMasterId id="2147483720" r:id="rId14"/>
    <p:sldMasterId id="2147483722" r:id="rId15"/>
  </p:sldMasterIdLst>
  <p:sldIdLst>
    <p:sldId id="256" r:id="rId1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38" autoAdjust="0"/>
    <p:restoredTop sz="94660"/>
  </p:normalViewPr>
  <p:slideViewPr>
    <p:cSldViewPr snapToGrid="0">
      <p:cViewPr varScale="1">
        <p:scale>
          <a:sx n="74" d="100"/>
          <a:sy n="74" d="100"/>
        </p:scale>
        <p:origin x="108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10" Type="http://schemas.openxmlformats.org/officeDocument/2006/relationships/slideMaster" Target="slideMasters/slideMaster10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47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128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1866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5585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775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4010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893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247683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176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310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175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706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331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433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2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5" y="2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885689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3" y="2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480067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73165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07952718"/>
      </p:ext>
    </p:extLst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4720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3133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124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8625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322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52638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8131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52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5637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874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6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heme" Target="../theme/them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789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1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86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1" y="2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9428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81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2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7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6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43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47265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7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2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416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24" r:id="rId2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5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4214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725" r:id="rId3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980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712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2" y="7186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0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95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00272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6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352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6 Título"/>
          <p:cNvSpPr txBox="1">
            <a:spLocks/>
          </p:cNvSpPr>
          <p:nvPr/>
        </p:nvSpPr>
        <p:spPr>
          <a:xfrm>
            <a:off x="1657350" y="116632"/>
            <a:ext cx="6724650" cy="4167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342900" rtl="0" eaLnBrk="1" latinLnBrk="0" hangingPunct="1"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000" dirty="0" smtClean="0">
                <a:solidFill>
                  <a:schemeClr val="bg1"/>
                </a:solidFill>
                <a:cs typeface="Calibri" panose="020F0502020204030204" pitchFamily="34" charset="0"/>
              </a:rPr>
              <a:t>CUADRO NOMBRAMIENTO EFECTOS </a:t>
            </a:r>
            <a:r>
              <a:rPr lang="es-MX" sz="2000" dirty="0" smtClean="0">
                <a:solidFill>
                  <a:schemeClr val="bg1"/>
                </a:solidFill>
                <a:cs typeface="Calibri" panose="020F0502020204030204" pitchFamily="34" charset="0"/>
              </a:rPr>
              <a:t>NOVIEMBRE</a:t>
            </a:r>
            <a:r>
              <a:rPr lang="es-MX" sz="2000" dirty="0" smtClean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  <a:r>
              <a:rPr lang="es-MX" sz="2000" dirty="0" smtClean="0">
                <a:solidFill>
                  <a:schemeClr val="bg1"/>
                </a:solidFill>
                <a:cs typeface="Calibri" panose="020F0502020204030204" pitchFamily="34" charset="0"/>
              </a:rPr>
              <a:t>DE 2020</a:t>
            </a:r>
            <a:endParaRPr lang="es-MX" sz="2000" dirty="0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  <p:sp>
        <p:nvSpPr>
          <p:cNvPr id="8" name="3 CuadroTexto">
            <a:extLst>
              <a:ext uri="{FF2B5EF4-FFF2-40B4-BE49-F238E27FC236}">
                <a16:creationId xmlns:a16="http://schemas.microsoft.com/office/drawing/2014/main" id="{EFB232E6-563C-4BC3-846A-2B92D8A25734}"/>
              </a:ext>
            </a:extLst>
          </p:cNvPr>
          <p:cNvSpPr txBox="1"/>
          <p:nvPr/>
        </p:nvSpPr>
        <p:spPr>
          <a:xfrm>
            <a:off x="339203" y="1488703"/>
            <a:ext cx="74731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dirty="0"/>
              <a:t>Este cuadro muestra los pensionados a partir del 01 de </a:t>
            </a:r>
            <a:r>
              <a:rPr lang="es-MX" sz="1600" dirty="0" smtClean="0"/>
              <a:t>Noviembre </a:t>
            </a:r>
            <a:r>
              <a:rPr lang="es-MX" sz="1600" dirty="0"/>
              <a:t>con un ingreso mayor a 50,000 pesos mensuales. </a:t>
            </a:r>
          </a:p>
        </p:txBody>
      </p:sp>
      <p:sp>
        <p:nvSpPr>
          <p:cNvPr id="9" name="Marcador de número de diapositiva 2"/>
          <p:cNvSpPr>
            <a:spLocks noGrp="1"/>
          </p:cNvSpPr>
          <p:nvPr>
            <p:ph type="sldNum" sz="quarter" idx="4294967295"/>
          </p:nvPr>
        </p:nvSpPr>
        <p:spPr>
          <a:xfrm>
            <a:off x="8178084" y="6336406"/>
            <a:ext cx="566671" cy="385069"/>
          </a:xfrm>
          <a:prstGeom prst="rect">
            <a:avLst/>
          </a:prstGeom>
        </p:spPr>
        <p:txBody>
          <a:bodyPr/>
          <a:lstStyle/>
          <a:p>
            <a:fld id="{08DCC1CA-BC64-9342-9FC6-0A703FD15379}" type="slidenum">
              <a:rPr lang="en-US" sz="1200" smtClean="0">
                <a:solidFill>
                  <a:schemeClr val="bg1">
                    <a:lumMod val="50000"/>
                  </a:schemeClr>
                </a:solidFill>
              </a:rPr>
              <a:pPr/>
              <a:t>1</a:t>
            </a:fld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.1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202" y="2198223"/>
            <a:ext cx="8565649" cy="2553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51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3.xml><?xml version="1.0" encoding="utf-8"?>
<a:theme xmlns:a="http://schemas.openxmlformats.org/drawingml/2006/main" name="1_plantilla ipejal 2019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2</TotalTime>
  <Words>27</Words>
  <Application>Microsoft Office PowerPoint</Application>
  <PresentationFormat>Presentación en pantalla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15</vt:i4>
      </vt:variant>
      <vt:variant>
        <vt:lpstr>Títulos de diapositiva</vt:lpstr>
      </vt:variant>
      <vt:variant>
        <vt:i4>1</vt:i4>
      </vt:variant>
    </vt:vector>
  </HeadingPairs>
  <TitlesOfParts>
    <vt:vector size="20" baseType="lpstr">
      <vt:lpstr>Arial</vt:lpstr>
      <vt:lpstr>Calibri</vt:lpstr>
      <vt:lpstr>Candara</vt:lpstr>
      <vt:lpstr>Century Gothic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Gonzalez Martinez, Maria del Carmen</dc:creator>
  <cp:lastModifiedBy>Gonzalez Martinez, Maria del Carmen</cp:lastModifiedBy>
  <cp:revision>5</cp:revision>
  <dcterms:created xsi:type="dcterms:W3CDTF">2020-08-21T21:22:36Z</dcterms:created>
  <dcterms:modified xsi:type="dcterms:W3CDTF">2020-10-21T20:16:17Z</dcterms:modified>
</cp:coreProperties>
</file>